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B6C873-449B-4FAE-8732-38084D80621A}" type="datetimeFigureOut">
              <a:rPr lang="en-US" smtClean="0"/>
              <a:pPr/>
              <a:t>9/18/2012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77F814F-AC4B-4CF3-BFE8-28B065BE78D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04999"/>
          </a:xfrm>
        </p:spPr>
        <p:txBody>
          <a:bodyPr/>
          <a:lstStyle/>
          <a:p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Perbincangan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2590800"/>
            <a:ext cx="51054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Pemerengganan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Sebaik</a:t>
            </a:r>
            <a:r>
              <a:rPr lang="en-US" dirty="0" smtClean="0"/>
              <a:t>- </a:t>
            </a:r>
            <a:r>
              <a:rPr lang="en-US" dirty="0" err="1" smtClean="0"/>
              <a:t>baiknya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perenggan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b="1" i="1" dirty="0" err="1" smtClean="0"/>
              <a:t>satu</a:t>
            </a:r>
            <a:r>
              <a:rPr lang="en-US" b="1" i="1" dirty="0" smtClean="0"/>
              <a:t> </a:t>
            </a:r>
            <a:r>
              <a:rPr lang="en-US" b="1" i="1" dirty="0" err="1" smtClean="0"/>
              <a:t>isi</a:t>
            </a:r>
            <a:r>
              <a:rPr lang="en-US" b="1" i="1" dirty="0" smtClean="0"/>
              <a:t> </a:t>
            </a:r>
            <a:r>
              <a:rPr lang="en-US" dirty="0" err="1" smtClean="0"/>
              <a:t>sahaja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mencampuradukkan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perenggan</a:t>
            </a:r>
            <a:r>
              <a:rPr lang="en-US" dirty="0" smtClean="0"/>
              <a:t>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tumpuan</a:t>
            </a:r>
            <a:r>
              <a:rPr lang="en-US" dirty="0" smtClean="0"/>
              <a:t> </a:t>
            </a:r>
            <a:r>
              <a:rPr lang="en-US" dirty="0" err="1" smtClean="0"/>
              <a:t>pembaca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perenggan</a:t>
            </a:r>
            <a:r>
              <a:rPr lang="en-US" dirty="0" smtClean="0"/>
              <a:t> yang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mesti</a:t>
            </a:r>
            <a:r>
              <a:rPr lang="en-US" dirty="0" smtClean="0"/>
              <a:t> </a:t>
            </a:r>
            <a:r>
              <a:rPr lang="en-US" dirty="0" err="1" smtClean="0"/>
              <a:t>disertakan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huraian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Penutup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Sesebuah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tiada</a:t>
            </a:r>
            <a:r>
              <a:rPr lang="en-US" dirty="0" smtClean="0"/>
              <a:t> </a:t>
            </a:r>
            <a:r>
              <a:rPr lang="en-US" dirty="0" err="1" smtClean="0"/>
              <a:t>penutup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Penutup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dikemukakan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Penutup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pelajar</a:t>
            </a:r>
            <a:r>
              <a:rPr lang="en-US" dirty="0" smtClean="0"/>
              <a:t> / </a:t>
            </a:r>
            <a:r>
              <a:rPr lang="en-US" dirty="0" err="1" smtClean="0"/>
              <a:t>penulis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tajuk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penutup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dirancang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teliti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Elakkan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mengakhiri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mendadak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Perenggan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mengandungi</a:t>
            </a:r>
            <a:r>
              <a:rPr lang="en-US" dirty="0" smtClean="0"/>
              <a:t> </a:t>
            </a:r>
            <a:r>
              <a:rPr lang="en-US" dirty="0" err="1" smtClean="0"/>
              <a:t>perkara</a:t>
            </a:r>
            <a:r>
              <a:rPr lang="en-US" dirty="0" smtClean="0"/>
              <a:t>- </a:t>
            </a:r>
            <a:r>
              <a:rPr lang="en-US" dirty="0" err="1" smtClean="0"/>
              <a:t>perkara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lvl="1"/>
            <a:r>
              <a:rPr lang="en-US" dirty="0" err="1" smtClean="0"/>
              <a:t>Kesimpulan</a:t>
            </a:r>
            <a:r>
              <a:rPr lang="en-US" dirty="0" smtClean="0"/>
              <a:t> / </a:t>
            </a:r>
            <a:r>
              <a:rPr lang="en-US" dirty="0" err="1" smtClean="0"/>
              <a:t>rumusan</a:t>
            </a:r>
            <a:endParaRPr lang="en-US" dirty="0" smtClean="0"/>
          </a:p>
          <a:p>
            <a:pPr lvl="1"/>
            <a:r>
              <a:rPr lang="en-US" dirty="0" err="1" smtClean="0"/>
              <a:t>Cadangan</a:t>
            </a:r>
            <a:endParaRPr lang="en-US" dirty="0" smtClean="0"/>
          </a:p>
          <a:p>
            <a:pPr lvl="1"/>
            <a:r>
              <a:rPr lang="en-US" dirty="0" err="1" smtClean="0"/>
              <a:t>Harapan</a:t>
            </a:r>
            <a:endParaRPr lang="en-US" dirty="0" smtClean="0"/>
          </a:p>
          <a:p>
            <a:pPr lvl="1"/>
            <a:r>
              <a:rPr lang="en-US" dirty="0" err="1" smtClean="0"/>
              <a:t>Pendirian</a:t>
            </a:r>
            <a:r>
              <a:rPr lang="en-US" dirty="0" smtClean="0"/>
              <a:t> / </a:t>
            </a:r>
            <a:r>
              <a:rPr lang="en-US" dirty="0" err="1" smtClean="0"/>
              <a:t>Penegasan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SEMOGA BERJAYA </a:t>
            </a:r>
            <a:r>
              <a:rPr lang="en-US" sz="6000" dirty="0" smtClean="0">
                <a:sym typeface="Wingdings" pitchFamily="2" charset="2"/>
              </a:rPr>
              <a:t>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perbincangan</a:t>
            </a:r>
            <a:r>
              <a:rPr lang="en-US" dirty="0" smtClean="0"/>
              <a:t> </a:t>
            </a:r>
            <a:r>
              <a:rPr lang="en-US" dirty="0" err="1" smtClean="0"/>
              <a:t>ialah</a:t>
            </a:r>
            <a:r>
              <a:rPr lang="en-US" dirty="0" smtClean="0"/>
              <a:t> </a:t>
            </a:r>
            <a:r>
              <a:rPr lang="en-US" b="1" i="1" dirty="0" err="1" smtClean="0"/>
              <a:t>gambaran</a:t>
            </a:r>
            <a:r>
              <a:rPr lang="en-US" b="1" i="1" dirty="0" smtClean="0"/>
              <a:t> </a:t>
            </a:r>
            <a:r>
              <a:rPr lang="en-US" b="1" i="1" dirty="0" err="1" smtClean="0"/>
              <a:t>awal</a:t>
            </a:r>
            <a:r>
              <a:rPr lang="en-US" b="1" i="1" dirty="0" smtClean="0"/>
              <a:t> </a:t>
            </a:r>
            <a:r>
              <a:rPr lang="en-US" b="1" i="1" dirty="0" err="1" smtClean="0"/>
              <a:t>tentang</a:t>
            </a:r>
            <a:r>
              <a:rPr lang="en-US" b="1" i="1" dirty="0" smtClean="0"/>
              <a:t> </a:t>
            </a:r>
            <a:r>
              <a:rPr lang="en-US" b="1" i="1" dirty="0" err="1" smtClean="0"/>
              <a:t>apa</a:t>
            </a:r>
            <a:r>
              <a:rPr lang="en-US" b="1" i="1" dirty="0" smtClean="0"/>
              <a:t> yang </a:t>
            </a:r>
            <a:r>
              <a:rPr lang="en-US" b="1" i="1" dirty="0" err="1" smtClean="0"/>
              <a:t>ingin</a:t>
            </a:r>
            <a:r>
              <a:rPr lang="en-US" b="1" i="1" dirty="0" smtClean="0"/>
              <a:t> </a:t>
            </a:r>
            <a:r>
              <a:rPr lang="en-US" b="1" i="1" dirty="0" err="1" smtClean="0"/>
              <a:t>disampaikan</a:t>
            </a:r>
            <a:r>
              <a:rPr lang="en-US" b="1" i="1" dirty="0" smtClean="0"/>
              <a:t>.</a:t>
            </a:r>
          </a:p>
          <a:p>
            <a:r>
              <a:rPr lang="en-US" dirty="0" err="1" smtClean="0"/>
              <a:t>Pelajar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mengaitkan</a:t>
            </a:r>
            <a:r>
              <a:rPr lang="en-US" dirty="0" smtClean="0"/>
              <a:t>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tajuk</a:t>
            </a:r>
            <a:r>
              <a:rPr lang="en-US" dirty="0" smtClean="0"/>
              <a:t> </a:t>
            </a:r>
            <a:r>
              <a:rPr lang="en-US" dirty="0" err="1" smtClean="0"/>
              <a:t>soalan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bahagian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Terdapat</a:t>
            </a:r>
            <a:r>
              <a:rPr lang="en-US" dirty="0" smtClean="0"/>
              <a:t> 7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pendahuluan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penulisan</a:t>
            </a:r>
            <a:r>
              <a:rPr lang="en-US" dirty="0" smtClean="0"/>
              <a:t> </a:t>
            </a:r>
            <a:r>
              <a:rPr lang="en-US" dirty="0" err="1" smtClean="0"/>
              <a:t>karangan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perbincangan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soalan</a:t>
            </a:r>
            <a:r>
              <a:rPr lang="en-US" dirty="0" smtClean="0"/>
              <a:t> yang </a:t>
            </a:r>
            <a:r>
              <a:rPr lang="en-US" dirty="0" err="1" smtClean="0"/>
              <a:t>bertajuk</a:t>
            </a:r>
            <a:r>
              <a:rPr lang="en-US" dirty="0" smtClean="0"/>
              <a:t> “</a:t>
            </a:r>
            <a:r>
              <a:rPr lang="en-US" dirty="0" err="1" smtClean="0"/>
              <a:t>Kesihatan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kemewahan</a:t>
            </a:r>
            <a:r>
              <a:rPr lang="en-US" dirty="0" smtClean="0"/>
              <a:t>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b="1" u="sng" dirty="0" err="1" smtClean="0"/>
              <a:t>fakta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err="1" smtClean="0"/>
              <a:t>Pendahuluan</a:t>
            </a:r>
            <a:r>
              <a:rPr lang="en-US" sz="4800" dirty="0" smtClean="0"/>
              <a:t> </a:t>
            </a:r>
            <a:r>
              <a:rPr lang="en-US" sz="4800" dirty="0" err="1" smtClean="0"/>
              <a:t>ini</a:t>
            </a:r>
            <a:r>
              <a:rPr lang="en-US" sz="4800" dirty="0" smtClean="0"/>
              <a:t> </a:t>
            </a:r>
            <a:r>
              <a:rPr lang="en-US" sz="4800" dirty="0" err="1" smtClean="0"/>
              <a:t>meminta</a:t>
            </a:r>
            <a:r>
              <a:rPr lang="en-US" sz="4800" dirty="0" smtClean="0"/>
              <a:t> </a:t>
            </a:r>
            <a:r>
              <a:rPr lang="en-US" sz="4800" dirty="0" err="1" smtClean="0"/>
              <a:t>pelajar</a:t>
            </a:r>
            <a:r>
              <a:rPr lang="en-US" sz="4800" dirty="0" smtClean="0"/>
              <a:t> </a:t>
            </a:r>
            <a:r>
              <a:rPr lang="en-US" sz="4800" dirty="0" err="1" smtClean="0"/>
              <a:t>memberikan</a:t>
            </a:r>
            <a:r>
              <a:rPr lang="en-US" sz="4800" dirty="0" smtClean="0"/>
              <a:t> </a:t>
            </a:r>
            <a:r>
              <a:rPr lang="en-US" sz="4800" b="1" i="1" dirty="0" err="1" smtClean="0"/>
              <a:t>takrif</a:t>
            </a:r>
            <a:r>
              <a:rPr lang="en-US" sz="4800" b="1" i="1" dirty="0" smtClean="0"/>
              <a:t>, </a:t>
            </a:r>
            <a:r>
              <a:rPr lang="en-US" sz="4800" b="1" i="1" dirty="0" err="1" smtClean="0"/>
              <a:t>makna</a:t>
            </a:r>
            <a:r>
              <a:rPr lang="en-US" sz="4800" b="1" i="1" dirty="0" smtClean="0"/>
              <a:t> </a:t>
            </a:r>
            <a:r>
              <a:rPr lang="en-US" sz="4800" dirty="0" err="1" smtClean="0"/>
              <a:t>atau</a:t>
            </a:r>
            <a:r>
              <a:rPr lang="en-US" sz="4800" dirty="0" smtClean="0"/>
              <a:t> </a:t>
            </a:r>
            <a:r>
              <a:rPr lang="en-US" sz="4800" b="1" i="1" dirty="0" err="1" smtClean="0"/>
              <a:t>definisi</a:t>
            </a:r>
            <a:r>
              <a:rPr lang="en-US" sz="4800" dirty="0" smtClean="0"/>
              <a:t> </a:t>
            </a:r>
            <a:r>
              <a:rPr lang="en-US" sz="4800" dirty="0" err="1" smtClean="0"/>
              <a:t>tentang</a:t>
            </a:r>
            <a:r>
              <a:rPr lang="en-US" sz="4800" dirty="0" smtClean="0"/>
              <a:t> </a:t>
            </a:r>
            <a:r>
              <a:rPr lang="en-US" sz="4800" dirty="0" err="1" smtClean="0"/>
              <a:t>sesuatu</a:t>
            </a:r>
            <a:r>
              <a:rPr lang="en-US" sz="4800" dirty="0" smtClean="0"/>
              <a:t> </a:t>
            </a:r>
            <a:r>
              <a:rPr lang="en-US" sz="4800" dirty="0" err="1" smtClean="0"/>
              <a:t>tajuk</a:t>
            </a:r>
            <a:r>
              <a:rPr lang="en-US" sz="4800" dirty="0" smtClean="0"/>
              <a:t>.</a:t>
            </a:r>
          </a:p>
          <a:p>
            <a:pPr>
              <a:buNone/>
            </a:pP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b="1" u="sng" dirty="0" err="1" smtClean="0"/>
              <a:t>pendapat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dirty="0" err="1" smtClean="0"/>
              <a:t>Pendahuluan</a:t>
            </a:r>
            <a:r>
              <a:rPr lang="en-US" sz="4800" dirty="0" smtClean="0"/>
              <a:t> </a:t>
            </a:r>
            <a:r>
              <a:rPr lang="en-US" sz="4800" dirty="0" err="1" smtClean="0"/>
              <a:t>jenis</a:t>
            </a:r>
            <a:r>
              <a:rPr lang="en-US" sz="4800" dirty="0" smtClean="0"/>
              <a:t> </a:t>
            </a:r>
            <a:r>
              <a:rPr lang="en-US" sz="4800" dirty="0" err="1" smtClean="0"/>
              <a:t>ini</a:t>
            </a:r>
            <a:r>
              <a:rPr lang="en-US" sz="4800" dirty="0" smtClean="0"/>
              <a:t> </a:t>
            </a:r>
            <a:r>
              <a:rPr lang="en-US" sz="4800" dirty="0" err="1" smtClean="0"/>
              <a:t>memuatkan</a:t>
            </a:r>
            <a:r>
              <a:rPr lang="en-US" sz="4800" dirty="0" smtClean="0"/>
              <a:t> </a:t>
            </a:r>
            <a:r>
              <a:rPr lang="en-US" sz="4800" b="1" i="1" dirty="0" err="1" smtClean="0"/>
              <a:t>pendapat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seseorang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tokoh</a:t>
            </a:r>
            <a:r>
              <a:rPr lang="en-US" sz="4800" b="1" i="1" dirty="0" smtClean="0"/>
              <a:t>, </a:t>
            </a:r>
            <a:r>
              <a:rPr lang="en-US" sz="4800" b="1" i="1" dirty="0" err="1" smtClean="0"/>
              <a:t>pujangga</a:t>
            </a:r>
            <a:r>
              <a:rPr lang="en-US" sz="4800" b="1" i="1" dirty="0" smtClean="0"/>
              <a:t>, </a:t>
            </a:r>
            <a:r>
              <a:rPr lang="en-US" sz="4800" b="1" i="1" dirty="0" err="1" smtClean="0"/>
              <a:t>atau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pendapat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masyarakat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umum</a:t>
            </a:r>
            <a:r>
              <a:rPr lang="en-US" sz="4800" b="1" i="1" dirty="0" smtClean="0"/>
              <a:t> </a:t>
            </a:r>
            <a:r>
              <a:rPr lang="en-US" sz="4800" dirty="0" err="1" smtClean="0"/>
              <a:t>tentang</a:t>
            </a:r>
            <a:r>
              <a:rPr lang="en-US" sz="4800" dirty="0" smtClean="0"/>
              <a:t> </a:t>
            </a:r>
            <a:r>
              <a:rPr lang="en-US" sz="4800" dirty="0" err="1" smtClean="0"/>
              <a:t>sesuatu</a:t>
            </a:r>
            <a:r>
              <a:rPr lang="en-US" sz="4800" dirty="0" smtClean="0"/>
              <a:t> </a:t>
            </a:r>
            <a:r>
              <a:rPr lang="en-US" sz="4800" dirty="0" err="1" smtClean="0"/>
              <a:t>isu</a:t>
            </a:r>
            <a:r>
              <a:rPr lang="en-US" sz="4800" dirty="0" smtClean="0"/>
              <a:t>.</a:t>
            </a:r>
          </a:p>
          <a:p>
            <a:pPr>
              <a:buNone/>
            </a:pP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b="1" u="sng" dirty="0" err="1" smtClean="0"/>
              <a:t>peribahasa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Pendahuluan</a:t>
            </a:r>
            <a:r>
              <a:rPr lang="en-US" sz="4400" dirty="0" smtClean="0"/>
              <a:t> </a:t>
            </a:r>
            <a:r>
              <a:rPr lang="en-US" sz="4400" dirty="0" err="1" smtClean="0"/>
              <a:t>jenis</a:t>
            </a:r>
            <a:r>
              <a:rPr lang="en-US" sz="4400" dirty="0" smtClean="0"/>
              <a:t> </a:t>
            </a:r>
            <a:r>
              <a:rPr lang="en-US" sz="4400" dirty="0" err="1" smtClean="0"/>
              <a:t>ini</a:t>
            </a:r>
            <a:r>
              <a:rPr lang="en-US" sz="4400" dirty="0" smtClean="0"/>
              <a:t> </a:t>
            </a:r>
            <a:r>
              <a:rPr lang="en-US" sz="4400" dirty="0" err="1" smtClean="0"/>
              <a:t>memuatkan</a:t>
            </a:r>
            <a:r>
              <a:rPr lang="en-US" sz="4400" dirty="0" smtClean="0"/>
              <a:t> </a:t>
            </a:r>
            <a:r>
              <a:rPr lang="en-US" sz="4400" dirty="0" err="1" smtClean="0"/>
              <a:t>sekurang-kurangnya</a:t>
            </a:r>
            <a:r>
              <a:rPr lang="en-US" sz="4400" dirty="0" smtClean="0"/>
              <a:t> </a:t>
            </a:r>
            <a:r>
              <a:rPr lang="en-US" sz="4400" b="1" i="1" dirty="0" err="1" smtClean="0"/>
              <a:t>satu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atau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lebih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peribahasa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atau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kata</a:t>
            </a:r>
            <a:r>
              <a:rPr lang="en-US" sz="4400" b="1" i="1" dirty="0" smtClean="0"/>
              <a:t>- </a:t>
            </a:r>
            <a:r>
              <a:rPr lang="en-US" sz="4400" b="1" i="1" dirty="0" err="1" smtClean="0"/>
              <a:t>kata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hikmah</a:t>
            </a:r>
            <a:r>
              <a:rPr lang="en-US" sz="4400" b="1" i="1" dirty="0" smtClean="0"/>
              <a:t> </a:t>
            </a:r>
            <a:r>
              <a:rPr lang="en-US" sz="4400" dirty="0" smtClean="0"/>
              <a:t>yang </a:t>
            </a:r>
            <a:r>
              <a:rPr lang="en-US" sz="4400" dirty="0" err="1" smtClean="0"/>
              <a:t>sesuai</a:t>
            </a:r>
            <a:r>
              <a:rPr lang="en-US" sz="4400" dirty="0" smtClean="0"/>
              <a:t> </a:t>
            </a:r>
            <a:r>
              <a:rPr lang="en-US" sz="4400" dirty="0" err="1" smtClean="0"/>
              <a:t>dengan</a:t>
            </a:r>
            <a:r>
              <a:rPr lang="en-US" sz="4400" dirty="0" smtClean="0"/>
              <a:t> </a:t>
            </a:r>
            <a:r>
              <a:rPr lang="en-US" sz="4400" dirty="0" err="1" smtClean="0"/>
              <a:t>kehendak</a:t>
            </a:r>
            <a:r>
              <a:rPr lang="en-US" sz="4400" dirty="0" smtClean="0"/>
              <a:t> </a:t>
            </a:r>
            <a:r>
              <a:rPr lang="en-US" sz="4400" dirty="0" err="1" smtClean="0"/>
              <a:t>soalan</a:t>
            </a:r>
            <a:r>
              <a:rPr lang="en-US" sz="4400" dirty="0" smtClean="0"/>
              <a:t>.</a:t>
            </a:r>
            <a:endParaRPr lang="en-US" sz="4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b="1" u="sng" dirty="0" err="1" smtClean="0"/>
              <a:t>suasana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err="1" smtClean="0"/>
              <a:t>Pendahuluan</a:t>
            </a:r>
            <a:r>
              <a:rPr lang="en-US" sz="4800" dirty="0" smtClean="0"/>
              <a:t> </a:t>
            </a:r>
            <a:r>
              <a:rPr lang="en-US" sz="4800" dirty="0" err="1" smtClean="0"/>
              <a:t>jenis</a:t>
            </a:r>
            <a:r>
              <a:rPr lang="en-US" sz="4800" dirty="0" smtClean="0"/>
              <a:t> </a:t>
            </a:r>
            <a:r>
              <a:rPr lang="en-US" sz="4800" dirty="0" err="1" smtClean="0"/>
              <a:t>ini</a:t>
            </a:r>
            <a:r>
              <a:rPr lang="en-US" sz="4800" dirty="0" smtClean="0"/>
              <a:t> </a:t>
            </a:r>
            <a:r>
              <a:rPr lang="en-US" sz="4800" b="1" i="1" dirty="0" err="1" smtClean="0"/>
              <a:t>menggambarkan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sesuatu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tajuk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melalui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suasana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dan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gambaran</a:t>
            </a:r>
            <a:r>
              <a:rPr lang="en-US" sz="4800" b="1" i="1" dirty="0" smtClean="0"/>
              <a:t> </a:t>
            </a:r>
            <a:r>
              <a:rPr lang="en-US" sz="4800" dirty="0" smtClean="0"/>
              <a:t>yang </a:t>
            </a:r>
            <a:r>
              <a:rPr lang="en-US" sz="4800" dirty="0" err="1" smtClean="0"/>
              <a:t>sesuai</a:t>
            </a:r>
            <a:r>
              <a:rPr lang="en-US" sz="4800" dirty="0" smtClean="0"/>
              <a:t> </a:t>
            </a:r>
            <a:r>
              <a:rPr lang="en-US" sz="4800" dirty="0" err="1" smtClean="0"/>
              <a:t>dan</a:t>
            </a:r>
            <a:r>
              <a:rPr lang="en-US" sz="4800" dirty="0" smtClean="0"/>
              <a:t> </a:t>
            </a:r>
            <a:r>
              <a:rPr lang="en-US" sz="4800" dirty="0" err="1" smtClean="0"/>
              <a:t>nyata</a:t>
            </a:r>
            <a:endParaRPr lang="en-US" sz="4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b="1" u="sng" dirty="0" err="1" smtClean="0"/>
              <a:t>latar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belakang</a:t>
            </a:r>
            <a:r>
              <a:rPr lang="en-US" b="1" u="sng" dirty="0" smtClean="0"/>
              <a:t> / </a:t>
            </a:r>
            <a:r>
              <a:rPr lang="en-US" b="1" u="sng" dirty="0" err="1" smtClean="0"/>
              <a:t>sejarah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dirty="0" err="1" smtClean="0"/>
              <a:t>Pendahuluan</a:t>
            </a:r>
            <a:r>
              <a:rPr lang="en-US" sz="4800" dirty="0" smtClean="0"/>
              <a:t> </a:t>
            </a:r>
            <a:r>
              <a:rPr lang="en-US" sz="4800" dirty="0" err="1" smtClean="0"/>
              <a:t>jenis</a:t>
            </a:r>
            <a:r>
              <a:rPr lang="en-US" sz="4800" dirty="0" smtClean="0"/>
              <a:t> </a:t>
            </a:r>
            <a:r>
              <a:rPr lang="en-US" sz="4800" dirty="0" err="1" smtClean="0"/>
              <a:t>ini</a:t>
            </a:r>
            <a:r>
              <a:rPr lang="en-US" sz="4800" dirty="0" smtClean="0"/>
              <a:t> </a:t>
            </a:r>
            <a:r>
              <a:rPr lang="en-US" sz="4800" dirty="0" err="1" smtClean="0"/>
              <a:t>menggariskan</a:t>
            </a:r>
            <a:r>
              <a:rPr lang="en-US" sz="4800" dirty="0" smtClean="0"/>
              <a:t> </a:t>
            </a:r>
            <a:r>
              <a:rPr lang="en-US" sz="4800" b="1" i="1" dirty="0" err="1" smtClean="0"/>
              <a:t>latar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belakang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atau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mengaitkan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sesuatu</a:t>
            </a:r>
            <a:r>
              <a:rPr lang="en-US" sz="4800" b="1" i="1" dirty="0" smtClean="0"/>
              <a:t> </a:t>
            </a:r>
            <a:r>
              <a:rPr lang="en-US" sz="4800" b="1" i="1" dirty="0" err="1" smtClean="0"/>
              <a:t>peristiwa</a:t>
            </a:r>
            <a:r>
              <a:rPr lang="en-US" sz="4800" b="1" i="1" dirty="0" smtClean="0"/>
              <a:t> yang </a:t>
            </a:r>
            <a:r>
              <a:rPr lang="en-US" sz="4800" b="1" i="1" dirty="0" err="1" smtClean="0"/>
              <a:t>berlaku</a:t>
            </a:r>
            <a:r>
              <a:rPr lang="en-US" sz="4800" b="1" i="1" dirty="0" smtClean="0"/>
              <a:t> </a:t>
            </a:r>
            <a:r>
              <a:rPr lang="en-US" sz="4800" dirty="0" err="1" smtClean="0"/>
              <a:t>dahulu</a:t>
            </a:r>
            <a:r>
              <a:rPr lang="en-US" sz="4800" dirty="0" smtClean="0"/>
              <a:t> </a:t>
            </a:r>
            <a:r>
              <a:rPr lang="en-US" sz="4800" dirty="0" err="1" smtClean="0"/>
              <a:t>dengan</a:t>
            </a:r>
            <a:r>
              <a:rPr lang="en-US" sz="4800" dirty="0" smtClean="0"/>
              <a:t> </a:t>
            </a:r>
            <a:r>
              <a:rPr lang="en-US" sz="4800" dirty="0" err="1" smtClean="0"/>
              <a:t>tajuk</a:t>
            </a:r>
            <a:endParaRPr lang="en-US" sz="48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6.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b="1" u="sng" dirty="0" err="1" smtClean="0"/>
              <a:t>perbincangan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 err="1" smtClean="0"/>
              <a:t>Untuk</a:t>
            </a:r>
            <a:r>
              <a:rPr lang="en-US" sz="4400" dirty="0" smtClean="0"/>
              <a:t> </a:t>
            </a:r>
            <a:r>
              <a:rPr lang="en-US" sz="4400" dirty="0" err="1" smtClean="0"/>
              <a:t>menulis</a:t>
            </a:r>
            <a:r>
              <a:rPr lang="en-US" sz="4400" dirty="0" smtClean="0"/>
              <a:t> </a:t>
            </a:r>
            <a:r>
              <a:rPr lang="en-US" sz="4400" dirty="0" err="1" smtClean="0"/>
              <a:t>pendahuluan</a:t>
            </a:r>
            <a:r>
              <a:rPr lang="en-US" sz="4400" dirty="0" smtClean="0"/>
              <a:t> </a:t>
            </a:r>
            <a:r>
              <a:rPr lang="en-US" sz="4400" dirty="0" err="1" smtClean="0"/>
              <a:t>jenis</a:t>
            </a:r>
            <a:r>
              <a:rPr lang="en-US" sz="4400" dirty="0" smtClean="0"/>
              <a:t> </a:t>
            </a:r>
            <a:r>
              <a:rPr lang="en-US" sz="4400" dirty="0" err="1" smtClean="0"/>
              <a:t>ini</a:t>
            </a:r>
            <a:r>
              <a:rPr lang="en-US" sz="4400" dirty="0" smtClean="0"/>
              <a:t>, </a:t>
            </a:r>
            <a:r>
              <a:rPr lang="en-US" sz="4400" dirty="0" err="1" smtClean="0"/>
              <a:t>pelajar</a:t>
            </a:r>
            <a:r>
              <a:rPr lang="en-US" sz="4400" dirty="0" smtClean="0"/>
              <a:t> </a:t>
            </a:r>
            <a:r>
              <a:rPr lang="en-US" sz="4400" dirty="0" err="1" smtClean="0"/>
              <a:t>perlu</a:t>
            </a:r>
            <a:r>
              <a:rPr lang="en-US" sz="4400" dirty="0" smtClean="0"/>
              <a:t> </a:t>
            </a:r>
            <a:r>
              <a:rPr lang="en-US" sz="4400" b="1" i="1" dirty="0" err="1" smtClean="0"/>
              <a:t>mengemukakan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beberapa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ayat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tanya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sama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ada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berjawab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atau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tidak</a:t>
            </a:r>
            <a:r>
              <a:rPr lang="en-US" sz="4400" b="1" i="1" dirty="0" smtClean="0"/>
              <a:t> yang </a:t>
            </a:r>
            <a:r>
              <a:rPr lang="en-US" sz="4400" b="1" i="1" dirty="0" err="1" smtClean="0"/>
              <a:t>berkaitan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dengan</a:t>
            </a:r>
            <a:r>
              <a:rPr lang="en-US" sz="4400" b="1" i="1" dirty="0" smtClean="0"/>
              <a:t> </a:t>
            </a:r>
            <a:r>
              <a:rPr lang="en-US" sz="4400" b="1" i="1" dirty="0" err="1" smtClean="0"/>
              <a:t>tajuk</a:t>
            </a:r>
            <a:r>
              <a:rPr lang="en-US" sz="4400" b="1" i="1" dirty="0" smtClean="0"/>
              <a:t> </a:t>
            </a:r>
            <a:r>
              <a:rPr lang="en-US" sz="4400" dirty="0" smtClean="0"/>
              <a:t>yang </a:t>
            </a:r>
            <a:r>
              <a:rPr lang="en-US" sz="4400" dirty="0" err="1" smtClean="0"/>
              <a:t>diberi</a:t>
            </a:r>
            <a:endParaRPr lang="en-US" sz="4400" dirty="0" smtClean="0"/>
          </a:p>
          <a:p>
            <a:pPr>
              <a:buNone/>
            </a:pPr>
            <a:endParaRPr lang="en-US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7. </a:t>
            </a:r>
            <a:r>
              <a:rPr lang="en-US" dirty="0" err="1" smtClean="0"/>
              <a:t>Pendahuluan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b="1" u="sng" dirty="0" err="1" smtClean="0"/>
              <a:t>gabungan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/>
              <a:t>Pelajar</a:t>
            </a:r>
            <a:r>
              <a:rPr lang="en-US" sz="5400" dirty="0" smtClean="0"/>
              <a:t> </a:t>
            </a:r>
            <a:r>
              <a:rPr lang="en-US" sz="5400" b="1" i="1" dirty="0" err="1" smtClean="0"/>
              <a:t>menggabungkan</a:t>
            </a:r>
            <a:r>
              <a:rPr lang="en-US" sz="5400" b="1" i="1" dirty="0" smtClean="0"/>
              <a:t> </a:t>
            </a:r>
            <a:r>
              <a:rPr lang="en-US" sz="5400" b="1" i="1" dirty="0" err="1" smtClean="0"/>
              <a:t>dua</a:t>
            </a:r>
            <a:r>
              <a:rPr lang="en-US" sz="5400" b="1" i="1" dirty="0" smtClean="0"/>
              <a:t> </a:t>
            </a:r>
            <a:r>
              <a:rPr lang="en-US" sz="5400" b="1" i="1" dirty="0" err="1" smtClean="0"/>
              <a:t>jen</a:t>
            </a:r>
            <a:r>
              <a:rPr lang="en-US" sz="5400" dirty="0" err="1" smtClean="0"/>
              <a:t>is</a:t>
            </a:r>
            <a:r>
              <a:rPr lang="en-US" sz="5400" dirty="0" smtClean="0"/>
              <a:t> </a:t>
            </a:r>
            <a:r>
              <a:rPr lang="en-US" sz="5400" b="1" i="1" dirty="0" err="1" smtClean="0"/>
              <a:t>pendahuluan</a:t>
            </a:r>
            <a:r>
              <a:rPr lang="en-US" sz="5400" dirty="0" smtClean="0"/>
              <a:t>, </a:t>
            </a:r>
            <a:r>
              <a:rPr lang="en-US" sz="5400" dirty="0" err="1" smtClean="0"/>
              <a:t>misalnya</a:t>
            </a:r>
            <a:r>
              <a:rPr lang="en-US" sz="5400" dirty="0" smtClean="0"/>
              <a:t> </a:t>
            </a:r>
            <a:r>
              <a:rPr lang="en-US" sz="5400" dirty="0" err="1" smtClean="0"/>
              <a:t>fakta</a:t>
            </a:r>
            <a:r>
              <a:rPr lang="en-US" sz="5400" dirty="0" smtClean="0"/>
              <a:t> </a:t>
            </a:r>
            <a:r>
              <a:rPr lang="en-US" sz="5400" dirty="0" err="1" smtClean="0"/>
              <a:t>dan</a:t>
            </a:r>
            <a:r>
              <a:rPr lang="en-US" sz="5400" dirty="0" smtClean="0"/>
              <a:t> </a:t>
            </a:r>
            <a:r>
              <a:rPr lang="en-US" sz="5400" dirty="0" err="1" smtClean="0"/>
              <a:t>perbincangan</a:t>
            </a:r>
            <a:endParaRPr lang="en-US" sz="54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314</Words>
  <Application>Microsoft Office PowerPoint</Application>
  <PresentationFormat>On-screen Show (4:3)</PresentationFormat>
  <Paragraphs>38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Karangan Jenis Perbincangan</vt:lpstr>
      <vt:lpstr>Pendahuluan karangan</vt:lpstr>
      <vt:lpstr>1. Pendahuluan jenis fakta</vt:lpstr>
      <vt:lpstr>2. Pendahuluan jenis pendapat</vt:lpstr>
      <vt:lpstr>3. Pendahuluan jenis peribahasa</vt:lpstr>
      <vt:lpstr>4. Pendahuluan jenis suasana</vt:lpstr>
      <vt:lpstr>5. Pendahuluan jenis latar belakang / sejarah</vt:lpstr>
      <vt:lpstr>6. Pendahuluan jenis perbincangan</vt:lpstr>
      <vt:lpstr>7. Pendahuluan jenis gabungan</vt:lpstr>
      <vt:lpstr>Pemerengganan</vt:lpstr>
      <vt:lpstr>Penutup</vt:lpstr>
      <vt:lpstr>Slide 12</vt:lpstr>
      <vt:lpstr>SEMOGA BERJAYA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Karangan Jenis Perbincangan</dc:title>
  <dc:creator>norhayati</dc:creator>
  <cp:lastModifiedBy>UNLOCK</cp:lastModifiedBy>
  <cp:revision>6</cp:revision>
  <dcterms:created xsi:type="dcterms:W3CDTF">2012-09-04T07:45:37Z</dcterms:created>
  <dcterms:modified xsi:type="dcterms:W3CDTF">2012-09-18T06:34:01Z</dcterms:modified>
</cp:coreProperties>
</file>